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357" r:id="rId14"/>
    <p:sldId id="360" r:id="rId15"/>
    <p:sldId id="361" r:id="rId16"/>
    <p:sldId id="362" r:id="rId17"/>
    <p:sldId id="363" r:id="rId18"/>
    <p:sldId id="508" r:id="rId19"/>
    <p:sldId id="509" r:id="rId20"/>
    <p:sldId id="358" r:id="rId21"/>
    <p:sldId id="510" r:id="rId22"/>
    <p:sldId id="511" r:id="rId23"/>
    <p:sldId id="494" r:id="rId24"/>
    <p:sldId id="495" r:id="rId25"/>
    <p:sldId id="367" r:id="rId26"/>
    <p:sldId id="512" r:id="rId27"/>
    <p:sldId id="368" r:id="rId28"/>
    <p:sldId id="370" r:id="rId29"/>
    <p:sldId id="518" r:id="rId30"/>
    <p:sldId id="513" r:id="rId31"/>
    <p:sldId id="371" r:id="rId32"/>
    <p:sldId id="369" r:id="rId33"/>
    <p:sldId id="372" r:id="rId34"/>
    <p:sldId id="373" r:id="rId35"/>
    <p:sldId id="374" r:id="rId36"/>
    <p:sldId id="375" r:id="rId37"/>
    <p:sldId id="37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2418" autoAdjust="0"/>
  </p:normalViewPr>
  <p:slideViewPr>
    <p:cSldViewPr snapToGrid="0">
      <p:cViewPr varScale="1">
        <p:scale>
          <a:sx n="54" d="100"/>
          <a:sy n="54" d="100"/>
        </p:scale>
        <p:origin x="1032" y="24"/>
      </p:cViewPr>
      <p:guideLst/>
    </p:cSldViewPr>
  </p:slideViewPr>
  <p:notesTextViewPr>
    <p:cViewPr>
      <p:scale>
        <a:sx n="3" d="2"/>
        <a:sy n="3" d="2"/>
      </p:scale>
      <p:origin x="0" y="-84"/>
    </p:cViewPr>
  </p:notesTextViewPr>
  <p:sorterViewPr>
    <p:cViewPr>
      <p:scale>
        <a:sx n="75" d="100"/>
        <a:sy n="75" d="100"/>
      </p:scale>
      <p:origin x="0" y="-23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of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a:r>
            <a:r>
              <a:rPr lang="en-US"/>
              <a:t>(during past semester)</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Slide34, one on Slide 35, and one here on Slide 36 (as </a:t>
            </a:r>
            <a:r>
              <a:rPr lang="en-US" dirty="0" err="1"/>
              <a:t>isInBracket</a:t>
            </a:r>
            <a:r>
              <a:rPr lang="en-US" dirty="0"/>
              <a:t>).   Do these specifications agree?  What could go wrong?</a:t>
            </a:r>
          </a:p>
          <a:p>
            <a:endParaRPr lang="en-US" dirty="0"/>
          </a:p>
          <a:p>
            <a:r>
              <a:rPr lang="en-US" dirty="0"/>
              <a:t>Discuss: </a:t>
            </a:r>
            <a:r>
              <a:rPr lang="en-US" b="0" dirty="0"/>
              <a:t> is every possible list of brackets a legal representation of some tax table</a:t>
            </a:r>
            <a:r>
              <a:rPr lang="en-US" b="0"/>
              <a:t>? Where </a:t>
            </a:r>
            <a:r>
              <a:rPr lang="en-US" b="0" dirty="0"/>
              <a:t>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86493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15</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7661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7796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383726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025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1702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74732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34</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normAutofit/>
          </a:bodyPr>
          <a:lstStyle/>
          <a:p>
            <a:r>
              <a:rPr lang="en-US" sz="3600"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35</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37</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15384</TotalTime>
  <Words>4534</Words>
  <Application>Microsoft Office PowerPoint</Application>
  <PresentationFormat>Widescreen</PresentationFormat>
  <Paragraphs>572</Paragraphs>
  <Slides>37</Slides>
  <Notes>37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Bhutta, Adeel</cp:lastModifiedBy>
  <cp:revision>118</cp:revision>
  <dcterms:created xsi:type="dcterms:W3CDTF">2021-01-07T15:19:22Z</dcterms:created>
  <dcterms:modified xsi:type="dcterms:W3CDTF">2024-09-16T02:51:34Z</dcterms:modified>
</cp:coreProperties>
</file>